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6" r:id="rId2"/>
  </p:sldIdLst>
  <p:sldSz cx="12192000" cy="6858000"/>
  <p:notesSz cx="6858000" cy="9144000"/>
  <p:custDataLst>
    <p:tags r:id="rId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6853"/>
    <a:srgbClr val="14CB00"/>
    <a:srgbClr val="FFFFFF"/>
    <a:srgbClr val="80F65D"/>
    <a:srgbClr val="72A546"/>
    <a:srgbClr val="70C1E4"/>
    <a:srgbClr val="F4E95E"/>
    <a:srgbClr val="EADE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AAC233-9838-4602-9B37-6D76513E65F9}" v="6" dt="2024-07-31T08:17:18.7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52" autoAdjust="0"/>
    <p:restoredTop sz="87485" autoAdjust="0"/>
  </p:normalViewPr>
  <p:slideViewPr>
    <p:cSldViewPr snapToGrid="0">
      <p:cViewPr varScale="1">
        <p:scale>
          <a:sx n="98" d="100"/>
          <a:sy n="98" d="100"/>
        </p:scale>
        <p:origin x="1398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tags" Target="tags/tag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labouz Andrei" userId="76217f41-be58-4225-8e02-18123801331e" providerId="ADAL" clId="{EFAAC233-9838-4602-9B37-6D76513E65F9}"/>
    <pc:docChg chg="custSel modSld">
      <pc:chgData name="Slabouz Andrei" userId="76217f41-be58-4225-8e02-18123801331e" providerId="ADAL" clId="{EFAAC233-9838-4602-9B37-6D76513E65F9}" dt="2024-07-31T08:19:11.804" v="14" actId="1076"/>
      <pc:docMkLst>
        <pc:docMk/>
      </pc:docMkLst>
      <pc:sldChg chg="addSp delSp modSp mod">
        <pc:chgData name="Slabouz Andrei" userId="76217f41-be58-4225-8e02-18123801331e" providerId="ADAL" clId="{EFAAC233-9838-4602-9B37-6D76513E65F9}" dt="2024-07-31T08:19:11.804" v="14" actId="1076"/>
        <pc:sldMkLst>
          <pc:docMk/>
          <pc:sldMk cId="945707437" sldId="326"/>
        </pc:sldMkLst>
        <pc:spChg chg="mod">
          <ac:chgData name="Slabouz Andrei" userId="76217f41-be58-4225-8e02-18123801331e" providerId="ADAL" clId="{EFAAC233-9838-4602-9B37-6D76513E65F9}" dt="2024-07-31T08:17:01.581" v="9" actId="164"/>
          <ac:spMkLst>
            <pc:docMk/>
            <pc:sldMk cId="945707437" sldId="326"/>
            <ac:spMk id="9" creationId="{7A8792FE-8ACD-E608-5D8B-E02082007955}"/>
          </ac:spMkLst>
        </pc:spChg>
        <pc:spChg chg="mod">
          <ac:chgData name="Slabouz Andrei" userId="76217f41-be58-4225-8e02-18123801331e" providerId="ADAL" clId="{EFAAC233-9838-4602-9B37-6D76513E65F9}" dt="2024-07-31T08:17:01.581" v="9" actId="164"/>
          <ac:spMkLst>
            <pc:docMk/>
            <pc:sldMk cId="945707437" sldId="326"/>
            <ac:spMk id="16" creationId="{FC133D01-FC42-5750-44A3-30E5DA956E8F}"/>
          </ac:spMkLst>
        </pc:spChg>
        <pc:spChg chg="mod">
          <ac:chgData name="Slabouz Andrei" userId="76217f41-be58-4225-8e02-18123801331e" providerId="ADAL" clId="{EFAAC233-9838-4602-9B37-6D76513E65F9}" dt="2024-07-31T08:17:24.800" v="12" actId="1076"/>
          <ac:spMkLst>
            <pc:docMk/>
            <pc:sldMk cId="945707437" sldId="326"/>
            <ac:spMk id="20" creationId="{55518A6C-41B0-3D64-B26B-AE2D5536B5E3}"/>
          </ac:spMkLst>
        </pc:spChg>
        <pc:spChg chg="mod">
          <ac:chgData name="Slabouz Andrei" userId="76217f41-be58-4225-8e02-18123801331e" providerId="ADAL" clId="{EFAAC233-9838-4602-9B37-6D76513E65F9}" dt="2024-07-31T08:17:01.581" v="9" actId="164"/>
          <ac:spMkLst>
            <pc:docMk/>
            <pc:sldMk cId="945707437" sldId="326"/>
            <ac:spMk id="23" creationId="{35F74C90-29E2-5C99-B0CA-9DB5AADE0DE3}"/>
          </ac:spMkLst>
        </pc:spChg>
        <pc:spChg chg="mod">
          <ac:chgData name="Slabouz Andrei" userId="76217f41-be58-4225-8e02-18123801331e" providerId="ADAL" clId="{EFAAC233-9838-4602-9B37-6D76513E65F9}" dt="2024-07-31T08:17:28.663" v="13" actId="1076"/>
          <ac:spMkLst>
            <pc:docMk/>
            <pc:sldMk cId="945707437" sldId="326"/>
            <ac:spMk id="24" creationId="{1F32D143-487F-43BB-C063-2D06829267CF}"/>
          </ac:spMkLst>
        </pc:spChg>
        <pc:grpChg chg="add mod">
          <ac:chgData name="Slabouz Andrei" userId="76217f41-be58-4225-8e02-18123801331e" providerId="ADAL" clId="{EFAAC233-9838-4602-9B37-6D76513E65F9}" dt="2024-07-31T08:17:18.739" v="11" actId="164"/>
          <ac:grpSpMkLst>
            <pc:docMk/>
            <pc:sldMk cId="945707437" sldId="326"/>
            <ac:grpSpMk id="29" creationId="{85ADF9E9-D7E7-F0F7-E32C-BFECABC6ED09}"/>
          </ac:grpSpMkLst>
        </pc:grpChg>
        <pc:grpChg chg="add mod">
          <ac:chgData name="Slabouz Andrei" userId="76217f41-be58-4225-8e02-18123801331e" providerId="ADAL" clId="{EFAAC233-9838-4602-9B37-6D76513E65F9}" dt="2024-07-31T08:19:11.804" v="14" actId="1076"/>
          <ac:grpSpMkLst>
            <pc:docMk/>
            <pc:sldMk cId="945707437" sldId="326"/>
            <ac:grpSpMk id="30" creationId="{1261E432-E797-475F-07A0-C49A46116BF0}"/>
          </ac:grpSpMkLst>
        </pc:grpChg>
        <pc:graphicFrameChg chg="add del mod">
          <ac:chgData name="Slabouz Andrei" userId="76217f41-be58-4225-8e02-18123801331e" providerId="ADAL" clId="{EFAAC233-9838-4602-9B37-6D76513E65F9}" dt="2024-07-31T08:16:37.763" v="8" actId="478"/>
          <ac:graphicFrameMkLst>
            <pc:docMk/>
            <pc:sldMk cId="945707437" sldId="326"/>
            <ac:graphicFrameMk id="26" creationId="{B793552C-B104-7E87-6038-F2B90C72DC13}"/>
          </ac:graphicFrameMkLst>
        </pc:graphicFrameChg>
        <pc:graphicFrameChg chg="add del mod">
          <ac:chgData name="Slabouz Andrei" userId="76217f41-be58-4225-8e02-18123801331e" providerId="ADAL" clId="{EFAAC233-9838-4602-9B37-6D76513E65F9}" dt="2024-07-31T08:16:37.763" v="8" actId="478"/>
          <ac:graphicFrameMkLst>
            <pc:docMk/>
            <pc:sldMk cId="945707437" sldId="326"/>
            <ac:graphicFrameMk id="27" creationId="{3A1C4771-8614-16CB-A267-1B03D1326A83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9D723-05D6-4C20-9D20-57B1B9F1C4BD}" type="datetimeFigureOut">
              <a:rPr lang="ru-RU" smtClean="0"/>
              <a:t>31.07.2024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90CF8-FB5B-4854-832F-20F480FC4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354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90CF8-FB5B-4854-832F-20F480FC43F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710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E20559-D9D2-4FFF-B43B-1D6D9FA7B6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4638A49-7F33-438A-8999-7B35103297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5EFF9E-2A24-4DEC-9507-924F0F746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4D72-70A9-443A-85DF-76422B82D46C}" type="datetimeFigureOut">
              <a:rPr lang="ru-RU" smtClean="0"/>
              <a:t>31.07.2024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2AF2B2-BC19-47CE-9020-C78179E49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9BD197-5FA7-4BAC-A208-5EBD6A394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A90C-0641-4160-B4F7-9493A1976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0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BE7089-16FD-4B3A-953B-8BC67FFD6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09C4E1-E3F1-4F4A-B288-6F0F82AB37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474489-6C10-447D-9D40-5E073482B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4D72-70A9-443A-85DF-76422B82D46C}" type="datetimeFigureOut">
              <a:rPr lang="ru-RU" smtClean="0"/>
              <a:t>31.07.2024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CF2761-BE4D-40EE-969F-B3F6B79BD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FCF1FC-A350-47E8-9AD3-F02436F81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A90C-0641-4160-B4F7-9493A1976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421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758C387-F2DC-4E2E-B698-8886182077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8572DFB-A14B-4C0F-8760-6ACE99AD9F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10A65A-73EA-4A15-AF89-72A6CAE40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4D72-70A9-443A-85DF-76422B82D46C}" type="datetimeFigureOut">
              <a:rPr lang="ru-RU" smtClean="0"/>
              <a:t>31.07.2024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8467E7-FD66-4DE2-8188-06E799874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D66BF3-3654-4085-ADDE-97887EB97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A90C-0641-4160-B4F7-9493A1976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8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2AF4BB-53D6-40EA-85ED-9CE75AEC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25FD54-6053-4311-8AE6-481ED9B45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87271F-69C4-4A70-86CD-F27C2AEFD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4D72-70A9-443A-85DF-76422B82D46C}" type="datetimeFigureOut">
              <a:rPr lang="ru-RU" smtClean="0"/>
              <a:t>31.07.2024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1E0576F-E9E9-4FC2-88EB-079DB0130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4F3DFC-C2A6-4642-B325-BF89FDBA9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A90C-0641-4160-B4F7-9493A1976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21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D8D7F6-EB4E-4987-B650-F22D1A9D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882CAC-A66D-49CC-BCB0-F7B4214E30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314EFB-D3EE-49E2-8372-5E02E97F7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4D72-70A9-443A-85DF-76422B82D46C}" type="datetimeFigureOut">
              <a:rPr lang="ru-RU" smtClean="0"/>
              <a:t>31.07.2024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F35B76-ACEF-4764-A2C7-370D0A4F2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A77C6F-272D-4795-B162-CE4239318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A90C-0641-4160-B4F7-9493A1976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145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5E1F6D-4F2A-4425-A894-13D6C7157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E77336-FD8F-4EC0-A0C5-839C27A8AF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D387254-F08D-420B-A34D-E0F87EE1B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1630A0F-A22E-4A42-A4EF-CBFB43D26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4D72-70A9-443A-85DF-76422B82D46C}" type="datetimeFigureOut">
              <a:rPr lang="ru-RU" smtClean="0"/>
              <a:t>31.07.2024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92115E1-C406-4B9E-9019-DB857E7F0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895D65E-B061-4E5E-8EA0-FF3515F7C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A90C-0641-4160-B4F7-9493A1976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425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70B90C-9981-4815-9A76-FFB67373C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08D455B-6AB1-4DE0-A9B3-5E8E3D37C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60F3646-ABB8-413D-A1C7-520F547714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695C421-A526-4F3D-82D1-7A36CC33D7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BF436B9-25C8-4457-B5D4-E4A86DC9BE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DF3708B-4C00-4EE5-8E8A-CBEA8FF0F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4D72-70A9-443A-85DF-76422B82D46C}" type="datetimeFigureOut">
              <a:rPr lang="ru-RU" smtClean="0"/>
              <a:t>31.07.2024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AE9BF25-D779-4A4C-A257-7A254615C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8DD61DD-D989-4129-8762-EDF389F23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A90C-0641-4160-B4F7-9493A1976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30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960F45-1828-4818-A46F-F78FF8F74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5A1C44D-CAFD-4CAF-9CBC-F5A86583B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4D72-70A9-443A-85DF-76422B82D46C}" type="datetimeFigureOut">
              <a:rPr lang="ru-RU" smtClean="0"/>
              <a:t>31.07.2024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B3E4D2F-50A5-4B9A-AFFB-3E795EE7B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F7D99FB-5077-4362-9B15-05E00044E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A90C-0641-4160-B4F7-9493A1976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395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57E229C-4991-46E3-A179-65BF586DB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4D72-70A9-443A-85DF-76422B82D46C}" type="datetimeFigureOut">
              <a:rPr lang="ru-RU" smtClean="0"/>
              <a:t>31.07.2024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C084F73-EBF5-4AC8-9E03-92F73E91A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DD6D2FF-17A8-4D94-9EC2-C73908E1D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A90C-0641-4160-B4F7-9493A1976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426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F66DCD-AE58-48F2-B7A4-363F298A3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073C43-A721-4E95-B277-036E60562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8A3DF01-3AA4-4D86-B5C9-280DD4FCCE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9EBDB21-3F52-4B23-96B2-FB75E71D1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4D72-70A9-443A-85DF-76422B82D46C}" type="datetimeFigureOut">
              <a:rPr lang="ru-RU" smtClean="0"/>
              <a:t>31.07.2024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B7C59CE-B27C-4B22-9692-E6CFE3B56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5EB613C-D678-4D48-AF33-93609E1CF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A90C-0641-4160-B4F7-9493A1976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992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A5A5FB-527A-411B-9BD1-7ABB11D8D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B3389FC-DB47-4926-A6A6-2F12A8FF53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A1F7224-461A-481F-9FA7-E973FFB7B7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D392B71-7281-4BF1-AE87-2D2F8EC4D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4D72-70A9-443A-85DF-76422B82D46C}" type="datetimeFigureOut">
              <a:rPr lang="ru-RU" smtClean="0"/>
              <a:t>31.07.2024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8ECC239-DD5A-408A-8EE5-0826B62D1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49ACBBB-E099-49BA-BB74-A3CE7C549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0A90C-0641-4160-B4F7-9493A1976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51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ED81C0-99FF-438F-9606-B919346E9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0114E78-BFB7-4F99-B598-1C9772C9D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F443E0-2ADA-4415-807E-68C9AAA30B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E4D72-70A9-443A-85DF-76422B82D46C}" type="datetimeFigureOut">
              <a:rPr lang="ru-RU" smtClean="0"/>
              <a:t>31.07.2024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203D40-BFED-4CDF-ADB2-F9D86FA0E6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CA7690-00DC-4309-AA84-6B5BA4FE30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0A90C-0641-4160-B4F7-9493A1976F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94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3DF4064-7989-4AFF-89D9-EA731A5CC76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7105" r="1042"/>
          <a:stretch/>
        </p:blipFill>
        <p:spPr>
          <a:xfrm>
            <a:off x="1" y="6572251"/>
            <a:ext cx="12191999" cy="285749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BDC5E28-EA1A-42BB-B1A4-C8C9F92CEA5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7105" r="1042"/>
          <a:stretch/>
        </p:blipFill>
        <p:spPr>
          <a:xfrm>
            <a:off x="-1" y="-248"/>
            <a:ext cx="12202583" cy="28599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DF3006E-A792-4858-B8D4-273FF851529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2484" y="317610"/>
            <a:ext cx="1258595" cy="305273"/>
          </a:xfrm>
          <a:prstGeom prst="rect">
            <a:avLst/>
          </a:prstGeom>
        </p:spPr>
      </p:pic>
      <p:sp>
        <p:nvSpPr>
          <p:cNvPr id="17" name="Стрелка: пятиугольник 16">
            <a:extLst>
              <a:ext uri="{FF2B5EF4-FFF2-40B4-BE49-F238E27FC236}">
                <a16:creationId xmlns:a16="http://schemas.microsoft.com/office/drawing/2014/main" id="{27298068-5603-4798-8D25-00376CADC68E}"/>
              </a:ext>
            </a:extLst>
          </p:cNvPr>
          <p:cNvSpPr/>
          <p:nvPr/>
        </p:nvSpPr>
        <p:spPr>
          <a:xfrm>
            <a:off x="0" y="342543"/>
            <a:ext cx="6438900" cy="704737"/>
          </a:xfrm>
          <a:prstGeom prst="homePlate">
            <a:avLst/>
          </a:prstGeom>
          <a:solidFill>
            <a:srgbClr val="F4E95E"/>
          </a:solidFill>
          <a:ln>
            <a:solidFill>
              <a:srgbClr val="F4E95E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kern="100" dirty="0">
                <a:solidFill>
                  <a:schemeClr val="tx1"/>
                </a:solidFill>
                <a:effectLst/>
              </a:rPr>
              <a:t>Участи пользователей наблюдается некорректная работа </a:t>
            </a:r>
            <a:r>
              <a:rPr lang="en-US" kern="100" dirty="0" err="1">
                <a:solidFill>
                  <a:schemeClr val="tx1"/>
                </a:solidFill>
                <a:effectLst/>
              </a:rPr>
              <a:t>J</a:t>
            </a:r>
            <a:r>
              <a:rPr lang="en-US" kern="100" dirty="0" err="1">
                <a:solidFill>
                  <a:schemeClr val="tx1"/>
                </a:solidFill>
              </a:rPr>
              <a:t>ed</a:t>
            </a:r>
            <a:r>
              <a:rPr lang="en-US" kern="100" dirty="0" err="1">
                <a:solidFill>
                  <a:schemeClr val="tx1"/>
                </a:solidFill>
                <a:effectLst/>
              </a:rPr>
              <a:t>ai</a:t>
            </a:r>
            <a:r>
              <a:rPr lang="ru-RU" kern="100" dirty="0">
                <a:solidFill>
                  <a:schemeClr val="tx1"/>
                </a:solidFill>
                <a:effectLst/>
              </a:rPr>
              <a:t>/</a:t>
            </a:r>
            <a:r>
              <a:rPr lang="en-US" kern="100" dirty="0">
                <a:solidFill>
                  <a:schemeClr val="tx1"/>
                </a:solidFill>
                <a:effectLst/>
              </a:rPr>
              <a:t>Ailet</a:t>
            </a:r>
            <a:r>
              <a:rPr lang="ru-RU" kern="100" dirty="0">
                <a:solidFill>
                  <a:schemeClr val="tx1"/>
                </a:solidFill>
                <a:effectLst/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30" name="Группа 29">
            <a:extLst>
              <a:ext uri="{FF2B5EF4-FFF2-40B4-BE49-F238E27FC236}">
                <a16:creationId xmlns:a16="http://schemas.microsoft.com/office/drawing/2014/main" id="{1261E432-E797-475F-07A0-C49A46116BF0}"/>
              </a:ext>
            </a:extLst>
          </p:cNvPr>
          <p:cNvGrpSpPr/>
          <p:nvPr/>
        </p:nvGrpSpPr>
        <p:grpSpPr>
          <a:xfrm>
            <a:off x="447474" y="1681812"/>
            <a:ext cx="11297052" cy="4564455"/>
            <a:chOff x="257785" y="1460571"/>
            <a:chExt cx="11297052" cy="4564455"/>
          </a:xfrm>
        </p:grpSpPr>
        <p:grpSp>
          <p:nvGrpSpPr>
            <p:cNvPr id="29" name="Группа 28">
              <a:extLst>
                <a:ext uri="{FF2B5EF4-FFF2-40B4-BE49-F238E27FC236}">
                  <a16:creationId xmlns:a16="http://schemas.microsoft.com/office/drawing/2014/main" id="{85ADF9E9-D7E7-F0F7-E32C-BFECABC6ED09}"/>
                </a:ext>
              </a:extLst>
            </p:cNvPr>
            <p:cNvGrpSpPr/>
            <p:nvPr/>
          </p:nvGrpSpPr>
          <p:grpSpPr>
            <a:xfrm>
              <a:off x="257785" y="1460571"/>
              <a:ext cx="11297052" cy="4564455"/>
              <a:chOff x="179963" y="1486069"/>
              <a:chExt cx="11297052" cy="4564455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A8792FE-8ACD-E608-5D8B-E02082007955}"/>
                  </a:ext>
                </a:extLst>
              </p:cNvPr>
              <p:cNvSpPr txBox="1"/>
              <p:nvPr/>
            </p:nvSpPr>
            <p:spPr>
              <a:xfrm>
                <a:off x="179963" y="1486069"/>
                <a:ext cx="4683868" cy="193899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ru-RU" sz="1400" dirty="0"/>
                  <a:t>У части пользователей наблюдается некорректная работа J</a:t>
                </a:r>
                <a:r>
                  <a:rPr lang="en-US" sz="1400" dirty="0"/>
                  <a:t>ed</a:t>
                </a:r>
                <a:r>
                  <a:rPr lang="ru-RU" sz="1400" dirty="0" err="1"/>
                  <a:t>ai</a:t>
                </a:r>
                <a:r>
                  <a:rPr lang="ru-RU" sz="1400" dirty="0"/>
                  <a:t>/Ailet.</a:t>
                </a:r>
              </a:p>
              <a:p>
                <a:r>
                  <a:rPr lang="ru-RU" sz="1400" dirty="0"/>
                  <a:t>Во время перехода к фотографированию возникает ОШИБКА</a:t>
                </a:r>
                <a:r>
                  <a:rPr lang="ru-RU" dirty="0"/>
                  <a:t>.</a:t>
                </a:r>
                <a:endParaRPr lang="en-US" dirty="0"/>
              </a:p>
              <a:p>
                <a:r>
                  <a:rPr lang="ru-RU" sz="1400" kern="100" dirty="0">
                    <a:effectLst/>
                    <a:ea typeface="Aptos" panose="020B0004020202020204" pitchFamily="34" charset="0"/>
                    <a:cs typeface="Times New Roman" panose="02020603050405020304" pitchFamily="18" charset="0"/>
                  </a:rPr>
                  <a:t>Причина в устаревших сертификатах безопасности на </a:t>
                </a:r>
                <a:r>
                  <a:rPr lang="en-US" sz="1400" kern="100" dirty="0">
                    <a:effectLst/>
                    <a:ea typeface="Aptos" panose="020B0004020202020204" pitchFamily="34" charset="0"/>
                    <a:cs typeface="Times New Roman" panose="02020603050405020304" pitchFamily="18" charset="0"/>
                  </a:rPr>
                  <a:t>Android</a:t>
                </a:r>
                <a:r>
                  <a:rPr lang="ru-RU" sz="1400" kern="100" dirty="0">
                    <a:effectLst/>
                    <a:ea typeface="Aptos" panose="020B0004020202020204" pitchFamily="34" charset="0"/>
                    <a:cs typeface="Times New Roman" panose="02020603050405020304" pitchFamily="18" charset="0"/>
                  </a:rPr>
                  <a:t> старше 12 версии</a:t>
                </a:r>
                <a:br>
                  <a:rPr lang="ru-RU" sz="1400" kern="100" dirty="0">
                    <a:effectLst/>
                    <a:ea typeface="Aptos" panose="020B0004020202020204" pitchFamily="34" charset="0"/>
                    <a:cs typeface="Times New Roman" panose="02020603050405020304" pitchFamily="18" charset="0"/>
                  </a:rPr>
                </a:br>
                <a:r>
                  <a:rPr lang="ru-RU" sz="1400" kern="100" dirty="0">
                    <a:effectLst/>
                    <a:ea typeface="Aptos" panose="020B0004020202020204" pitchFamily="34" charset="0"/>
                    <a:cs typeface="Times New Roman" panose="02020603050405020304" pitchFamily="18" charset="0"/>
                  </a:rPr>
                  <a:t>и отсутствии обновлений операционной системы.</a:t>
                </a:r>
              </a:p>
              <a:p>
                <a:endParaRPr lang="ru-RU" dirty="0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C133D01-FC42-5750-44A3-30E5DA956E8F}"/>
                  </a:ext>
                </a:extLst>
              </p:cNvPr>
              <p:cNvSpPr txBox="1"/>
              <p:nvPr/>
            </p:nvSpPr>
            <p:spPr>
              <a:xfrm>
                <a:off x="179963" y="4439878"/>
                <a:ext cx="4683868" cy="120937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1400" kern="100" dirty="0">
                    <a:effectLst/>
                    <a:ea typeface="Aptos" panose="020B0004020202020204" pitchFamily="34" charset="0"/>
                    <a:cs typeface="Times New Roman" panose="02020603050405020304" pitchFamily="18" charset="0"/>
                  </a:rPr>
                  <a:t>Чтобы приложение </a:t>
                </a:r>
                <a:r>
                  <a:rPr lang="en-US" sz="1400" kern="100" dirty="0" err="1">
                    <a:effectLst/>
                    <a:ea typeface="Aptos" panose="020B0004020202020204" pitchFamily="34" charset="0"/>
                    <a:cs typeface="Times New Roman" panose="02020603050405020304" pitchFamily="18" charset="0"/>
                  </a:rPr>
                  <a:t>Jedai</a:t>
                </a:r>
                <a:r>
                  <a:rPr lang="ru-RU" sz="1400" kern="100" dirty="0">
                    <a:effectLst/>
                    <a:ea typeface="Aptos" panose="020B0004020202020204" pitchFamily="34" charset="0"/>
                    <a:cs typeface="Times New Roman" panose="02020603050405020304" pitchFamily="18" charset="0"/>
                  </a:rPr>
                  <a:t>/</a:t>
                </a:r>
                <a:r>
                  <a:rPr lang="en-US" sz="1400" kern="100" dirty="0">
                    <a:effectLst/>
                    <a:ea typeface="Aptos" panose="020B0004020202020204" pitchFamily="34" charset="0"/>
                    <a:cs typeface="Times New Roman" panose="02020603050405020304" pitchFamily="18" charset="0"/>
                  </a:rPr>
                  <a:t>Ailet</a:t>
                </a:r>
                <a:r>
                  <a:rPr lang="ru-RU" sz="1400" kern="100" dirty="0">
                    <a:effectLst/>
                    <a:ea typeface="Aptos" panose="020B0004020202020204" pitchFamily="34" charset="0"/>
                    <a:cs typeface="Times New Roman" panose="02020603050405020304" pitchFamily="18" charset="0"/>
                  </a:rPr>
                  <a:t> заработало на устройствах с устаревшими </a:t>
                </a:r>
                <a:r>
                  <a:rPr lang="en-US" sz="1400" kern="100" dirty="0">
                    <a:effectLst/>
                    <a:ea typeface="Aptos" panose="020B0004020202020204" pitchFamily="34" charset="0"/>
                    <a:cs typeface="Times New Roman" panose="02020603050405020304" pitchFamily="18" charset="0"/>
                  </a:rPr>
                  <a:t>Android</a:t>
                </a:r>
                <a:r>
                  <a:rPr lang="ru-RU" sz="1400" kern="100" dirty="0">
                    <a:effectLst/>
                    <a:ea typeface="Aptos" panose="020B0004020202020204" pitchFamily="34" charset="0"/>
                    <a:cs typeface="Times New Roman" panose="02020603050405020304" pitchFamily="18" charset="0"/>
                  </a:rPr>
                  <a:t>, необходимо 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1400" kern="100" dirty="0">
                    <a:effectLst/>
                    <a:ea typeface="Aptos" panose="020B0004020202020204" pitchFamily="34" charset="0"/>
                    <a:cs typeface="Times New Roman" panose="02020603050405020304" pitchFamily="18" charset="0"/>
                  </a:rPr>
                  <a:t>Вручную установить  новые сертификаты безопасности</a:t>
                </a:r>
                <a:r>
                  <a:rPr lang="en-US" sz="1400" kern="100" dirty="0">
                    <a:ea typeface="Aptos" panose="020B000402020202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ru-RU" sz="1400" kern="100" dirty="0">
                  <a:effectLst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5518A6C-41B0-3D64-B26B-AE2D5536B5E3}"/>
                  </a:ext>
                </a:extLst>
              </p:cNvPr>
              <p:cNvSpPr txBox="1"/>
              <p:nvPr/>
            </p:nvSpPr>
            <p:spPr>
              <a:xfrm>
                <a:off x="6118696" y="1486069"/>
                <a:ext cx="5358319" cy="456445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1400" b="1" kern="100" dirty="0">
                    <a:effectLst/>
                    <a:ea typeface="Aptos" panose="020B0004020202020204" pitchFamily="34" charset="0"/>
                    <a:cs typeface="Times New Roman" panose="02020603050405020304" pitchFamily="18" charset="0"/>
                  </a:rPr>
                  <a:t>Инструкция как установить сертификаты:</a:t>
                </a:r>
                <a:endParaRPr lang="ru-RU" sz="1400" kern="100" dirty="0">
                  <a:effectLst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1400" b="1" kern="100" dirty="0">
                    <a:effectLst/>
                    <a:ea typeface="Aptos" panose="020B0004020202020204" pitchFamily="34" charset="0"/>
                    <a:cs typeface="Times New Roman" panose="02020603050405020304" pitchFamily="18" charset="0"/>
                  </a:rPr>
                  <a:t>Скачайте вложенный архив с сертификатами безопасности и распакуйте его в папку на устройстве.</a:t>
                </a:r>
                <a:br>
                  <a:rPr lang="ru-RU" sz="1400" b="1" kern="100" dirty="0">
                    <a:effectLst/>
                    <a:ea typeface="Aptos" panose="020B0004020202020204" pitchFamily="34" charset="0"/>
                    <a:cs typeface="Times New Roman" panose="02020603050405020304" pitchFamily="18" charset="0"/>
                  </a:rPr>
                </a:br>
                <a:r>
                  <a:rPr lang="ru-RU" sz="1400" kern="100" dirty="0">
                    <a:effectLst/>
                    <a:ea typeface="Aptos" panose="020B0004020202020204" pitchFamily="34" charset="0"/>
                    <a:cs typeface="Times New Roman" panose="02020603050405020304" pitchFamily="18" charset="0"/>
                  </a:rPr>
                  <a:t>1. Перейдите в настройки устройства</a:t>
                </a:r>
                <a:br>
                  <a:rPr lang="ru-RU" sz="1400" kern="100" dirty="0">
                    <a:effectLst/>
                    <a:ea typeface="Aptos" panose="020B0004020202020204" pitchFamily="34" charset="0"/>
                    <a:cs typeface="Times New Roman" panose="02020603050405020304" pitchFamily="18" charset="0"/>
                  </a:rPr>
                </a:br>
                <a:r>
                  <a:rPr lang="ru-RU" sz="1400" kern="100" dirty="0">
                    <a:effectLst/>
                    <a:ea typeface="Aptos" panose="020B0004020202020204" pitchFamily="34" charset="0"/>
                    <a:cs typeface="Times New Roman" panose="02020603050405020304" pitchFamily="18" charset="0"/>
                  </a:rPr>
                  <a:t>2. Введите в поиске </a:t>
                </a:r>
                <a:r>
                  <a:rPr lang="ru-RU" sz="1400" b="1" kern="100" dirty="0">
                    <a:effectLst/>
                    <a:ea typeface="Aptos" panose="020B0004020202020204" pitchFamily="34" charset="0"/>
                    <a:cs typeface="Times New Roman" panose="02020603050405020304" pitchFamily="18" charset="0"/>
                  </a:rPr>
                  <a:t>"Установить сертификаты"</a:t>
                </a:r>
                <a:r>
                  <a:rPr lang="ru-RU" sz="1400" kern="100" dirty="0">
                    <a:effectLst/>
                    <a:ea typeface="Aptos" panose="020B0004020202020204" pitchFamily="34" charset="0"/>
                    <a:cs typeface="Times New Roman" panose="02020603050405020304" pitchFamily="18" charset="0"/>
                  </a:rPr>
                  <a:t> или </a:t>
                </a:r>
                <a:r>
                  <a:rPr lang="ru-RU" sz="1400" b="1" kern="100" dirty="0">
                    <a:effectLst/>
                    <a:ea typeface="Aptos" panose="020B0004020202020204" pitchFamily="34" charset="0"/>
                    <a:cs typeface="Times New Roman" panose="02020603050405020304" pitchFamily="18" charset="0"/>
                  </a:rPr>
                  <a:t>"Сертификаты"</a:t>
                </a:r>
                <a:r>
                  <a:rPr lang="ru-RU" sz="1400" kern="100" dirty="0">
                    <a:effectLst/>
                    <a:ea typeface="Aptos" panose="020B0004020202020204" pitchFamily="34" charset="0"/>
                    <a:cs typeface="Times New Roman" panose="02020603050405020304" pitchFamily="18" charset="0"/>
                  </a:rPr>
                  <a:t> или перейдите в настройки вручную (Настройки&gt;&gt; Пароли и безопасность &gt;&gt; Конфиденциальность &gt;&gt; Шифрование и учетные данные &gt;&gt; Установка сертификатов &gt;&gt; Сертификат центра сертификации (в зависимости от версии </a:t>
                </a:r>
                <a:r>
                  <a:rPr lang="ru-RU" sz="1400" kern="100" dirty="0" err="1">
                    <a:effectLst/>
                    <a:ea typeface="Aptos" panose="020B0004020202020204" pitchFamily="34" charset="0"/>
                    <a:cs typeface="Times New Roman" panose="02020603050405020304" pitchFamily="18" charset="0"/>
                  </a:rPr>
                  <a:t>Android</a:t>
                </a:r>
                <a:r>
                  <a:rPr lang="ru-RU" sz="1400" kern="100" dirty="0">
                    <a:effectLst/>
                    <a:ea typeface="Aptos" panose="020B0004020202020204" pitchFamily="34" charset="0"/>
                    <a:cs typeface="Times New Roman" panose="02020603050405020304" pitchFamily="18" charset="0"/>
                  </a:rPr>
                  <a:t> и графической оболочки путь к настройкам может отличаться)). </a:t>
                </a:r>
                <a:br>
                  <a:rPr lang="ru-RU" sz="1400" kern="100" dirty="0">
                    <a:effectLst/>
                    <a:ea typeface="Aptos" panose="020B0004020202020204" pitchFamily="34" charset="0"/>
                    <a:cs typeface="Times New Roman" panose="02020603050405020304" pitchFamily="18" charset="0"/>
                  </a:rPr>
                </a:br>
                <a:r>
                  <a:rPr lang="ru-RU" sz="1400" kern="100" dirty="0">
                    <a:effectLst/>
                    <a:ea typeface="Aptos" panose="020B0004020202020204" pitchFamily="34" charset="0"/>
                    <a:cs typeface="Times New Roman" panose="02020603050405020304" pitchFamily="18" charset="0"/>
                  </a:rPr>
                  <a:t>Если ни один из примеров не подходит, нужную настройку можно найти в разделе настройки Wi-Fi</a:t>
                </a:r>
                <a:br>
                  <a:rPr lang="ru-RU" sz="1400" kern="100" dirty="0">
                    <a:effectLst/>
                    <a:ea typeface="Aptos" panose="020B0004020202020204" pitchFamily="34" charset="0"/>
                    <a:cs typeface="Times New Roman" panose="02020603050405020304" pitchFamily="18" charset="0"/>
                  </a:rPr>
                </a:br>
                <a:r>
                  <a:rPr lang="ru-RU" sz="1400" kern="100" dirty="0">
                    <a:effectLst/>
                    <a:ea typeface="Aptos" panose="020B0004020202020204" pitchFamily="34" charset="0"/>
                    <a:cs typeface="Times New Roman" panose="02020603050405020304" pitchFamily="18" charset="0"/>
                  </a:rPr>
                  <a:t>3. После нажатия </a:t>
                </a:r>
                <a:r>
                  <a:rPr lang="ru-RU" sz="1400" b="1" kern="100" dirty="0">
                    <a:effectLst/>
                    <a:ea typeface="Aptos" panose="020B0004020202020204" pitchFamily="34" charset="0"/>
                    <a:cs typeface="Times New Roman" panose="02020603050405020304" pitchFamily="18" charset="0"/>
                  </a:rPr>
                  <a:t>"Установить сертификат", </a:t>
                </a:r>
                <a:r>
                  <a:rPr lang="ru-RU" sz="1400" kern="100" dirty="0">
                    <a:effectLst/>
                    <a:ea typeface="Aptos" panose="020B0004020202020204" pitchFamily="34" charset="0"/>
                    <a:cs typeface="Times New Roman" panose="02020603050405020304" pitchFamily="18" charset="0"/>
                  </a:rPr>
                  <a:t>выберите сертификат из списка в папке, в которую распаковали архив и установите его (возможно потребуется ввести пароль от устройства для подтверждения)</a:t>
                </a:r>
                <a:br>
                  <a:rPr lang="ru-RU" sz="1400" kern="100" dirty="0">
                    <a:effectLst/>
                    <a:ea typeface="Aptos" panose="020B0004020202020204" pitchFamily="34" charset="0"/>
                    <a:cs typeface="Times New Roman" panose="02020603050405020304" pitchFamily="18" charset="0"/>
                  </a:rPr>
                </a:br>
                <a:r>
                  <a:rPr lang="ru-RU" sz="1400" kern="100" dirty="0">
                    <a:effectLst/>
                    <a:ea typeface="Aptos" panose="020B0004020202020204" pitchFamily="34" charset="0"/>
                    <a:cs typeface="Times New Roman" panose="02020603050405020304" pitchFamily="18" charset="0"/>
                  </a:rPr>
                  <a:t>4. Повторите действия для установки второго сертификата</a:t>
                </a:r>
                <a:br>
                  <a:rPr lang="ru-RU" sz="1400" kern="100" dirty="0">
                    <a:effectLst/>
                    <a:ea typeface="Aptos" panose="020B0004020202020204" pitchFamily="34" charset="0"/>
                    <a:cs typeface="Times New Roman" panose="02020603050405020304" pitchFamily="18" charset="0"/>
                  </a:rPr>
                </a:br>
                <a:r>
                  <a:rPr lang="ru-RU" sz="1400" kern="100" dirty="0">
                    <a:effectLst/>
                    <a:ea typeface="Aptos" panose="020B0004020202020204" pitchFamily="34" charset="0"/>
                    <a:cs typeface="Times New Roman" panose="02020603050405020304" pitchFamily="18" charset="0"/>
                  </a:rPr>
                  <a:t>5. Перезагрузите устройство и проверьте работоспособность </a:t>
                </a:r>
                <a:r>
                  <a:rPr lang="en-US" sz="1400" kern="100" dirty="0" err="1">
                    <a:effectLst/>
                    <a:ea typeface="Aptos" panose="020B0004020202020204" pitchFamily="34" charset="0"/>
                    <a:cs typeface="Times New Roman" panose="02020603050405020304" pitchFamily="18" charset="0"/>
                  </a:rPr>
                  <a:t>Jedai</a:t>
                </a:r>
                <a:r>
                  <a:rPr lang="ru-RU" sz="1400" kern="100" dirty="0">
                    <a:effectLst/>
                    <a:ea typeface="Aptos" panose="020B0004020202020204" pitchFamily="34" charset="0"/>
                    <a:cs typeface="Times New Roman" panose="02020603050405020304" pitchFamily="18" charset="0"/>
                  </a:rPr>
                  <a:t>/</a:t>
                </a:r>
                <a:r>
                  <a:rPr lang="en-US" sz="1400" kern="100" dirty="0">
                    <a:effectLst/>
                    <a:ea typeface="Aptos" panose="020B0004020202020204" pitchFamily="34" charset="0"/>
                    <a:cs typeface="Times New Roman" panose="02020603050405020304" pitchFamily="18" charset="0"/>
                  </a:rPr>
                  <a:t>Ailet</a:t>
                </a:r>
                <a:endParaRPr lang="ru-RU" sz="1400" kern="100" dirty="0">
                  <a:effectLst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Стрелка: вниз 22">
                <a:extLst>
                  <a:ext uri="{FF2B5EF4-FFF2-40B4-BE49-F238E27FC236}">
                    <a16:creationId xmlns:a16="http://schemas.microsoft.com/office/drawing/2014/main" id="{35F74C90-29E2-5C99-B0CA-9DB5AADE0DE3}"/>
                  </a:ext>
                </a:extLst>
              </p:cNvPr>
              <p:cNvSpPr/>
              <p:nvPr/>
            </p:nvSpPr>
            <p:spPr>
              <a:xfrm>
                <a:off x="2037265" y="3606067"/>
                <a:ext cx="484632" cy="515565"/>
              </a:xfrm>
              <a:prstGeom prst="downArrow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4" name="Стрелка: вправо 23">
              <a:extLst>
                <a:ext uri="{FF2B5EF4-FFF2-40B4-BE49-F238E27FC236}">
                  <a16:creationId xmlns:a16="http://schemas.microsoft.com/office/drawing/2014/main" id="{1F32D143-487F-43BB-C063-2D06829267CF}"/>
                </a:ext>
              </a:extLst>
            </p:cNvPr>
            <p:cNvSpPr/>
            <p:nvPr/>
          </p:nvSpPr>
          <p:spPr>
            <a:xfrm>
              <a:off x="5306438" y="4562273"/>
              <a:ext cx="525294" cy="646867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9457074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DE965042-B319-4C7D-A505-A6862A4C2488}"/>
  <p:tag name="ISPRING_RESOURCE_FOLDER" val="C:\Users\egrushikhina\Desktop\Инструкция для мерчендайзера_SalesWorks_сентябрь_2018\"/>
  <p:tag name="ISPRING_PRESENTATION_PATH" val="C:\Users\egrushikhina\Desktop\Инструкция для мерчендайзера_SalesWorks_сентябрь_2018.pptx"/>
  <p:tag name="ISPRING_PROJECT_VERSION" val="9"/>
  <p:tag name="ISPRING_PROJECT_FOLDER_UPDATED" val="1"/>
  <p:tag name="ISPRING_SCREEN_RECS_UPDATED" val="C:\Users\egrushikhina\Desktop\Инструкция для мерчендайзера_SalesWorks_сентябрь_2018\"/>
  <p:tag name="ISPRING_PRESENTATION_COURSE_TITLE" val="Инструкция _SalesWorks_4_СКК"/>
  <p:tag name="ISPRING_PLAYERS_CUSTOMIZATION_2" val="UEsDBBQAAgAIAMtImU02YVgCRwMAAOEJAAAUAAAAdW5pdmVyc2FsL3BsYXllci54bWytVl1P2zAUfS4S/yHyO3FLxwYoATEktIcxIXVse6vc5DbxmtiZ7RC6X78b5zukbEir1Cq5vuf4fhxf17t+ThPnCZTmUvhk4c6JAyKQIReRTx6/3p2ck+ur4yMvS9gelMNDn+SClwCWECcEHSieGQQ/MBP7pGdwkZk4meJScbP3yXKO3O1Oyzk5Ppqhi9A+iY3JLiktisLlGhEi0jLJSxLtBjKlmQINwoCiVRjEabCX5u9o/KZSULPPQPeQmXn7xjVJy/Gs+YCkWLpSRfR0Pl/QH/efV0EMKTvhQhsmAiAOVnJmS7lhwe5ehnkCurTNvCrIFRhTBmFtM89c8sW5cLQKfFI5rFPQmkWg3UREhLZ+DWdDUGEa65qJcC3YE49Ymdta1162RR2JjqUyQW5q9A72G8lUuG7tPX+PTkTsbROm45pPD3Kx/DteJ2P91uX7ZCw2o3yTcB3jUh/SWaeToMNdvdTW2Mr2sZHtXclEHAW/cq4gtK/f2hMwX5Bqw1bmNk5XFwEu4NMdC4xU+1uEoXRr2bitUtxKKa4FtRxuu/uqoyBNtltgJlfQlGrmPfEQ5BemlO3XlVE5eHRkrLF0CPZolXLdpK4hXmzS5OwfelP6jVrzU7/WGQv4H435hERtTbgI4fmOo4+BFGtqAItd2lyTJW65ZxeTzjdp7zANTN1JwKZgIo5hKgI8+yEzjHZ2eggKiml0CXI1wvYWDoJjHsUJfs0kw3j1IE3K1G6SobdwEJzIYDcBbc0HgRslC8xQ51mGA+Bl8V6utx2h45aMdNmK0aMT49ALcm1kyn9bpQ/mpLm0kn7l9B4fOYc+Degm4y3kw/w1xGgSDOJq5sL2NQKcC08citWA56S2uhkO8YlZXz6NBnxpeihnTDOdS8M6qyzjOQ4mzyqv5hzn2cgnhC3LE3PbT2h4eVjoKOHpe2OK6zueVVms+G9wCh6Wfw0WSyy1E0Opd5+8P1/2GFCLOBkH21vToR23UjR1cF1q36pf247mhqq1UsnskKS8uhcVppoHH1GOkZK5CEcCsA2r6XWC8/hGAXMS2GJGi1M8HjLzyTt8qHO+OLvoUv6wuGiwNq6HauMqljdcR3XAnfxofZDaRLx6ruHjH1BLAwQUAAIACABkXTJO+FgZj70GAAA0GgAAHQAAAHVuaXZlcnNhbC9jb21tb25fbWVzc2FnZXMubG5nzVltTxRXFP5u4n+YbGLSJhW1iaZpQDO7e4GJszPrzKxom2ZCKjEkCI3Yxn4DaSsNVojRYK1otU2/2A8j7Aos7PIX7vyF/pI+59yZ2RcgMwMh7Yfd7Lzc555z7jnPednBK/fvTGnfTdydnZyZHipcGDhf0Camv565NTl9e6hQ84bPflbQZu+NT98an5qZnhgqTM8UtCuXT58anBqfvv3t+O0J/D59StMG70zMzuJy9jJdda61yVtDhWrRL+qlq75n+3q16hdrnmdbvqkXhVm4LNdkIDfxqQ+eixYdglGyK1Xduumb9ojtF40RrP1NtuWGbIcP5Jbc02QTl7tyD2At3Nj66NNLl+5fuHjp41zIbkU3zVRsjcEvns+AbXmObfrYQJi+JW54wH4qV4D/TD7Lt9queaZhCQC8wfIV+SuA3uWDqDriOht9Ra7i8zR1dc1xhOX5rmmUhW+4vmV7bC9TeKLMquyEy5rcC+dgoDo+O/KDbJCR6HYLP9vyffgjP9yCBdvRu+E8XYQP8LuB70cabuzAutuyrhGOsngr/EkGaTKW7YpuWL4jXM8xSp5hW5BrRa7j6NrhnMbetaf2gQg7+wRQNxp4D3LjnQCb0hFD+kALfyEYuctCYQWp1hhIF2nMMm29zA5fEa6rj4g+Y3UZIDhMgnBek+v4VSczauFCOE8PIUGbbuN3Q5Pvodc8HBPGww161FBwUBUX0WHg5qT7zV3EtVadGv9e6QaQIFzUJm03XSFHHzOsEcSwbbq+sMrxHWi1CpHWIcVcuEhC0VlidwhFUqp4aeTEd3RXOByEAeu8JZtHQPBVJL8KH5I4BMPSwTPm80o0aoyMmvh4LNZLiDUHB4XO+WCqgnzzTz6Z3Ui3DCCIQOEggl13zHYo6p6QwSmilA/ssTyIPdKuns/J0vY2rJINDih53fuvAYOPHEhLcrtHgnRAKKNznEa0AgMhYHxPkePaQZyxuc/H8KSlrIdHTfaRdXJ/smn46JNY2w8UPBo8oEExvMfvN+Q2vR8FQR2gC0T10KNDQqkRYeo1qzTqF71OKltlolnouFpGDJBXL0+8SU5NHXAvD8j1gwJ8qyfAU8WPNvOL9g1wOpv9mXybZ5V9lWJLvsiz5qZwVfpLW2Tp140RnX0ESSemds44T8IljexDmkfun7h6oIzGxNabVLCIiRwOSpmFXEF94fSXYdhmuDCQTyhXXKshMA3d5BPr7BMJ1+rNdftEO640SOUlUSZuuVYzvvCHdcMU5b5YYlu1OjZahJhbGocNnDTKcImN8N6ZKNFbZXHjjKZipHGoufflb3AS/P9x+DNnnG7r51Wnp87o0ypOoyqYI6II4nDmlKNoqbumaGWjlay2OYo+RKAnpwwRD8MsdrlexHQnoJVbEpbuGHaK4yk/Ab2y4/WJeACrkzYBE9vG/9Q9E8WP6qJH8Mo8ZjmqKrm9M69DnrxariqUBPoBkLI4e2d8cir7slHarGjYTOdNiLmUJYd31hvWsM0ma4PTSYs6FZ7plWsHwbJjkDVyW1Xj/EBZgRNI1Ja0VS/Ss0d6PdvZxR3F+So9X9NxMU+85yPMgXId1rK5FE3qkv1SBdnxxkTRNTxV/QREW2lLmVaPUUDGnHjypWJXZ9pTDXmGZwouoja4iqWm+WHSr9GWXPVtZC3VsU+tImKbqkJlPy2TXVSBSpusQ5nN6PyjrpICM2OLTIVpbDzynw0y9a6yqwyuHEfgyDavewYLXdL1CRM+TtssIbvjNB1dhHXyfuMK3UF7UNKtklCN7INoAhFkXApCIRubnps0KW/4mGmQVY9cbTvKoq2YeMkVMm6gpkplMaxjk9iYxCrU/zczgvSL+DtakVX5B7r/v+VbuYLPOw2gr+RzSP9CrnyeC5faK+Q3keB/yY3aLtcLTbn1VW40UrMD9hYGax5cXKVCe3qxVzaeyr2kVgyKPs+yPBoKdp1v5tGgZyD4esdmT1gJDt92uIxCqcEkwR69e8BYISlR2bcPH6Q1NGa4Ta4iFum5pqCDeE5HE5GBdInBCpHT6Z6nl0YrIA6XfYZIZwGBNh8u5YGJfbdk1xxXJLyjxtLJ/EqjlozA00OvG7yiO1eR23j4A9DnMAuNJ4gNdpWRiJD7pmXhcp4t2H2i4UPi03kAOlPlV1ymE+ftxFkoD9DxKyGyk2dUfb1c5mE8MF5Q4wCUVpywovFWnXNWl6x0c6d7Zk/E2ze1z7p/aVS3kKP/ExEcIZKZPY2QOzPWDfabTSqr/pn7Kw2I67M4yyEPqOvOvy5cXyZDpV605GqW/98ZPNf1d8+/UEsDBBQAAgAIAGRdMk5zanLmpQAAAIIBAAAuAAAAdW5pdmVyc2FsL3BsYXliYWNrX2FuZF9uYXZpZ2F0aW9uX3NldHRpbmdzLnhtbHWQQQqDMBBF957CGwhdh0DXpUWoFxhxKgNJJiSj4O1NRG1p02Xe+3/CjIooQm6MuqprBZPwUyCIljChat7vbCPMeHVkQYhdwoJxz5VMbhhm3waM6GRT+gUmpvwPPz5vDSznoHjEC6Zc6MiivpQKm8klBzONG+sWj9qQJcFBNV88R9FBb/CGS88QhscZ2Jf+q3M3LTdZvPOA2ge2XlTzgap0suPuK1BLAwQUAAIACABkXTJO847KM8oFAADJHAAAJwAAAHVuaXZlcnNhbC9mbGFzaF9wdWJsaXNoaW5nX3NldHRpbmdzLnhtbO1ZX28TRxB/z6dYXcVbsRMILUS2UYjPwqrjpPbRwlO08W3iK+e7092akD7lj1qoggBVoFZtKW1V9dmAXUKI06+w+xX6STpzd3b8JzEbGlJQeTDEuzO/mfntzOyNL3XxZs0mN5gfWK6T1iYS4xphTsU1LWc5rV0xcqfPayTg1DGp7TosrTmuRi5mxlJefdG2gmqZcQ6iAQEYJ5jyeFqrcu5NJZMrKysJK/B83HXtOgf8IFFxa0nPZwFzOPOTnk1X4T++6rFAixEUAOBTc51YLTM2RkgqQpp1zbrNiGWC546FQVE7Z9OgqiUjsUVaub7su3XHnHFt1yf+8mJa+2BGz05kz3ZkIqisVWMOchJkYBGX+RQ1TQu9oHbZ+pKRKrOWq+DuxPikRlYsk1fT2plJhAHx5DBMCB7FThFmxgUSHB7j1xinJuU0+hoZ9NkS8+E0WJDhfp0BaN9ajyRnN3l3IVoyVx1asyoG7BCkKq1ljYWSntNLenFGX7hSKkSuKmsYeaOgK+nMl/SyXjT00sKl/NwRNV7Hij47nS8cUedz/VI5bxzVUnF69qgq85fnimo6l6/N66VCvvjJgjE3VzDy8/ta4dH3HHIq2Z8vKcgrt+73ZUWnzOarLncHkiNgHMrcpv4yM9ycBVm8RO2AaeQLjy1/Wqe2xVcxs6EbXGfMmw48VuElTNu0hqmo7cNFgOAaGOupiXPdmrgw2Rd9MjLfE9nBjqYo57RShfrhnfTvXelIWahJK9y6AbXJBsJcqtt2ue55rs/3K6h3sevEITCpJdfpKyz8ThZd2+wyxmqLzCzSGutpOuXrlpMDyQmNLME528DlnMccUqYONDqLA7+VLkBQXwy4xcMGl4ulp32L2gTwoBMzMlse4rtSpT6wGPSux0eL3aWSEd+JhngqWnJN3hbbckPeIXIN/lgXe7DcEG2xLVrRYUQKhwL9Ll6Czq5oyHW5gYBKWj+B/JrYUZb/McbfFjtK8j/LWxgNaoTBiacQmlJA+ukatWwlI78CUS/khpLst3KLyK/EXuSRaIFHQNtz+DwBspH02NG/gJc9cHYXZeVatNACyZZog2JDfg0kbBO53tn5E/Rb4pnYI6DTCmNuXFTy6RHogX10SzQBdRcxng8nxkYE++G+xSYEAAy3xC6soTD8+QJDI+BMg4gmqG+iT+IFeAoZAkSJZkLJqwfipbzXhY2da3SAw9xsy60+YBJSMBiK3AQJhLmNDMfMxm52Yopg95EgrlPlQj6rL+SLWf3qqRN2eQT7x+MppiFa7uTZbYBTZ4NEB9zCTNuDNGhFmTyQsriMjiNMC1JhU96V32A/6UGWW4njTFHYaUfdB7Z2wj7xFA8dg5J3TihxVX3FvUbYNZ+9BSV11CoaHdCbr6fXKKHjd7BbRlHWw7GEZXSsVJ18sXVoD/tkEz4v0Sw+C+DygWSP8CY+oyaK7YBOG26uhjq7hwTdCM1geTcGTOEFu4FOyztoD9Mn+gf4vwdu7MjNhOK1vo8Yu9Huj3XIieOwOz5x5uzkuY8+Pn9hKpH8e+2P0yOV4hFh3qaW05kRZkbOY8qaA7PfK/QOneaU9Y7q6YjJTlnzgPlOWXdwylNWHJr1XqE5YuIb0s25fg0GIGb26OfR6vSMkf8sb1xbMPSrRj9AmGDDo0IqiWPMwVNNON29tUPNI3EfBpv74oFiu7sPc8VD8VBVWvEp4KH4TW1GET8oyT3u68c9Y8LAVCDvKpp9Fj4mYVu/FbV3bLHt8LLahqssHjFOrGedQGWdUHX865k/Kq83Ux2vdVbvSFv5v/L2/kemd/NHJvFLOHBvAjPrcktJ43to9DjN4hS4G7V9fOId4FPeU7zM9oAXfMxtYgyK8T7Gayi8jJ6E00BL8XF6B5zeQobe2JXy6nIr67P5S3OF7PtG/18xGH3rvqHoeyXR/Zm//9UX7tQsx6oBrbZlsu77ssy5yfFU8uCtsTFA63/9mBn7B1BLAwQUAAIACABkXTJOtynH+YEDAACdDAAAIQAAAHVuaXZlcnNhbC9mbGFzaF9za2luX3NldHRpbmdzLnhtbJVXbU8iMRD+7q8g3Hc5EQ9JVhLeTMxxak7P7112hMZuu2m7ePz7m25btoVd4SQmdOZ5pjOdp1NN1AflnS1IRQW/6/a744tOJ1mVUgLXr5AXjGjopETBQ3bXvf+zXHZ7FiKYkC+gNeVrZSze1qEITEutBb9cCa4xziUXMiesO/52X/0kvQp5iiUwrXM572QF9TaDm9vh7eQcitvj+n40GkzbCCuRF4TvlmItLlOy+lhLUfLMpHZtPm20za4AySj/QORN/3Y6by2CUaUfNORRTourRX/RP49SSFAKTEqj+aQ/+XGSxUgKzO80GA5uB5MzOfVWXzfmgLaliuqKNuwPr4eDNlpB1hAf8mwxv5pft+M5Ro+78mVelqDhrz5ZOYp/BzIO3l9M72fDVoYoyuJ/NFJIsTYHesAZms9JDhMkw+uHhPnIfE4STEFmo5OCVIxm2AYhMyvF7+bTBm47S/c1HBKJudtSsGfThIPpYRSSMhhrWULS8yvrUxvx+VRqvEwwfidMISA01aBnrPCZlMqHiW017jd8Up4FIGeoEW+ClTnMbL4BMLbX+NlsWs2VML+9LUhQwtYZgwxrY418xGM9QgbGGvliuvXE2e4IfuixHK+HKXHN/Pr00Quc4NKfl195r9lpaW65CrZ2Bo/JRQbjSlavNAfTtaRX2WxKvaOcEk62dE00vku/DC7dvWgoVNI7sDuhNcsq0VQzaFLbSpRSYS7ofnPFusY1eCzFvhtqopfwrj06NtY9MY9FKIVqfVroLtz+2Oy6o/EpuevmRH6AfBWCqW7H8fD6YRj7KB8zzLDGpxTkA38XZ3K40BDGr4poAwt7A8+FE63JapNjSm0V7E/UNra5f4nbtqmxvMxTkAvUAwWvx9hmcRu63jD81W8UPiGLCS1Oy9QbDMcJ3cs9MDgBAJGrjb8MdmE9eck0ZbAFP1ICQ1VwW2WJwqvTVK8RVyzJwHKWHt0EqoUS4mJHA+EN8xLxLAsdseRd4FjzmqSqqiwaKH6215Gjae+HpBFrOB+rtVNSFBj9TSeIvYqOk5RavGgitQtar13tZAsTTvNqAKEj2L7BYzlMiMIdS+X0x3Bkr1Mwb9Y+mPKEBk8bxUzZcb+JUnkOR+wrXs8xo7n5Gy0csZX9IngDfsIuFURmj3tI9Cg0uC0by8Rns5rYOOrzQie9wGT7s+8Efsd/S8b/AFBLAwQUAAIACABkXTJOSzV2TcYFAABTHAAAJgAAAHVuaXZlcnNhbC9odG1sX3B1Ymxpc2hpbmdfc2V0dGluZ3MueG1s7VndbhNHFL7PU4y24q7YBEILkR0U4o2w6jiuvbRwFa29k3jLene1OyakV/lRC1UQoArUqi2lrapeG7BLCHH6CjOv0CfpOTtrxz+JM6FJaCUunNiz5zs/35xzZs9u6sqdmkNu0yC0PTetjSfOaYS6Fc+y3aW0dt2YPXtJIyEzXct0PJemNdfTyJWpsZRfLzt2WC1RxkA0JKDGDSd9ltaqjPmTyeTy8nLCDv0Ar3pOnYH+MFHxakk/oCF1GQ2SvmOuwD+24tNQizUoKIBPzXNj2NTYGCEpqWnOs+oOJbYFnrs2BmU611jN0ZJSqmxWbi0FXt21ZjzHC0iwVE5rH8zomfHMhY6M1JSxa9RFSsIpWMRlNmlalo1OmE7J/pKSKrWXquDt+LkJjSzbFqumtfMTqAbEk8NqIuUydBPVzHjAgcti/TXKTMtkpvwpDQZ0kQawGTScYkGdgtK+tR5JRu+w7oJcslZcs2ZXDLhCkKm0ljEWivqsXtTzM/rC9WJOuqqMMLJGTlfCFIp6Sc8benHhanb+iIi3saLPTWdzR8R8rl8tZY2jWspPzx0VUrg2n1fDXLtZ0Iu5bP6TBWN+PmdkC3uoaOt7NjmV7M+XFOSVVw/6sqJTZYWqx7yB5Agpgyp3zGCJGt6sDVm8aDoh1cgXPl36tG46NlvBzIZmcItSfzr0aYUVMW3TGqaitqdOKgTXwFhPTVzs1sTlib7ok9J8T2T7O5oyGTMrVagf1kn/3pWOlI1Is8Ls21CbdCDMxbrjlOq+7wVsr4J6F7tOHKAmtei5fYWFv0nZc6wuY7RWplberMEeFmZdjSzCxjpA3rxPXVIyXWhsNgNCK11EWC+HzGZRQ5uNpacD23QINC3ovJTMlYYIrlTNAGgLe9fjvcR2Upni3/EGf8FbYlXc41tiXdwnYhW+rPFdWG7wNt/iLcm+BByo6Hf+BjA7vCHWxDoqVEL9BPKrfFtZ/sdY/xbfVpL/WdzFaBARBcdfQGhKAelna6btKBn5FYh6LdaVZL8Vm0R8xXelR7wFHgFtr+DzHMhG0mNH/wJedsHZHZQVq3KhBZIt3gZgQ3wNJGwRsda58ifgW/wl3yWAaUUxN64o+fQUcGAf3eJN0LqDOl4NJ8a6VPvhnsUmBAAMt/gOrKEwfH2NoRFwpkF4E+Ab6BN/DZ5ChgBRvJlQ8uoxfyMedtXGzjU6iqPcbIvNPsUkomAwFLEBEqjmHjIcMxu72YlJqt3TBHGdKeWyGX0hm8/oN86csssj2D8eTzEN0XInz+6BOnU2iNzgFmbaLqRBS2byQMriMjqOalqQChvigfgG+0mPZrGZOM4UhStt2X3g0nbUJ17gpmNQ4v4pJa6qr3itEXXNl/+BkjpqFY0O6OTr6S1K6Pgd7JaRzHrYlqiMjpWq0y+2Du1Rn2zC5w2axXsBXN6X7BHexHvURLFtwLTh5Gqos3tA0I3IDJZ3Y8AUHrDr6LS4j/YwfeQf4P8huLEtNhKKx/qextiNdn+sQ04ch91z4+cvTFz86ONLlycTyb9X/zg7EhTPBAXHtN3OUDAzcgBTRg4Me4fgDhzflHFH9XTEKKeM3GegU8YOjnXKwKHh7hDkiBFvCDvrBTWYeKjVg8+i1ekZI/tZ1ri5YOg3jH4FUYINjwqpJM4t+48x0Tg3MMWU3+EY85Q/glHmEX+s2OAewSTxhD9RlVY895/w39SmEv6Dktyzvg7cMxgMzAHigaLZl9GNETbyu7KhY1NtR8fTFhxe8VBxal3qFGrplOph37HeHlkQsoROph7eanfeZet4T5VyVoX79VlSojUbQe+fG73j50b8l2iG3gBm1sSmEuJ76OQ4oOJgtyP7Ot7EDvApHiqeVrvAC965NjEGxXif4TkTnTbPoxv8luId8jY4vYkMndiZcXiplfS57NX5XOZEa85WK7r/Yaf6t/TJX91XDH3vFLrP6fvfXY3Bev+LwKmxfwBQSwMEFAACAAgAZF0yTkHbpo/JAQAAegYAAB8AAAB1bml2ZXJzYWwvaHRtbF9za2luX3NldHRpbmdzLmpzjZTBbqMwEIbvfYqIXquoJXRJ9pYUIlXqYaXtbdWDIROCYjyW7dBmq7z7YpImNgzb4Av++fyPZ4zn82bUPEEejH6OPtv3dv7Ln7caWM2oHdz5Oh/QK6sHmpcreC0r4KWAoIPUX0vP8uFCUMaBaE2z/W8DUjt2AdoPa8a1S0vCQRGaJrSa0N4J7YMK/NdL7JTUMSGnytnOGBTjHIUBYcYCVcVaJrhdto+bYAfGGtQ36Jrl4JlGj9N4Oh8iL46T5WwWLVwux0oysX/BAscZy7eFwp1YneJP7HDpzV6Cas57ewQew+ki8TbIS22eDVTdwOlDGqbhMCkVaA2nuLNkHs5/kDBnGXDHN4qjaTT/D+oZ9wvaoetSl+aLjsN4EkcuLVkBvSo9pclDMvEx0Xj1qtkLfuQMfJihZCRne1A9qzBdLJ9iD0S5k1ccoFRY2Ir00dgOEuXIVqUojlwys4Pk7Gat7dC/0TaMcYZqdf4r7u1wmV4xvGuGnWu2IW5tNdRbrugMhrzcuhP1heoLnBKpuEhoklpcn0VvN6bbauz8T5M3U1tQr4i86Z72VEA33QTUs1ijFZgxLN9Ujdbk8+Z2CnLr+dVJ+q3+cHP4B1BLAwQUAAIACABkXTJOYWXKr3wAAAB+AAAAHAAAAHVuaXZlcnNhbC9sb2NhbF9zZXR0aW5ncy54bWyzsa/IzVEoSy0qzszPs1Uy1DNQUkjNS85PycxLt1UKDXHTtVBSKC5JzEtJzMnPS7VVystXUrC347LJyU9OzAlOLSkBKixWKMhJrEwtCknNBTJKUv0Sc4EqL8y/sO/C7gt7L3Zf2Kmgq3BhxoXtF/Zc2HphLxjvU9K34wIAUEsDBBQAAgAIAGVdMk70/CpMNRoAAIYwAAAXAAAAdW5pdmVyc2FsL3VuaXZlcnNhbC5wbmftWnlYkmm7xyxbJrOm+qTSqK+ZmpnKpUZNRamctM1o11REI3PSgFxwZbFpyhaSvqnUcqss0UzIClFA1GmSCpXMBRURJz5BQSAlQEDgoDPfOc1ZrnP+P/7hpc/9vr/nXt77/j33fflcOXggyH7BygUAAMB+z+4fDgMAs90AANvEeXZWya1SX4v1l03S4aCdAEqb04h1MTt2R/AOAKCa9MVk9Bzrev653SeSAIBFL6d+bDjo8lMAgNuqPT/sOJoWqRBaqC/0MP6YacP3K4mQFdcDe5HVl+e9f3Hmx4k5Y3MXBl5ZPL9pzZl1g+uPPxq/8PThjwUH9wZ8e3zvfOT9F0J8AnMzvMbz4uyjz87cWo8s3fMo+OZ64UOz54Cqjif9lETB8SK2Slv6pZgSXMSbdbFtLRokpU5SqAfHKpMgz+6UQXFDda3x/pqRVp2l/Xk43FINtdoLAC8uDTpaUB7oDs2zEZMt/9yq+HVKTL8f9iq/xkbsV2LZ6bvOKmhEPj5dbQ+0SCst1CIbq2DNDtq1IJnodrLXLOvqq/KUsdcbIWPZiutT8PmPYeD3QusfhQOiiWHCxfCuorzCEN021jsMZ2TxLGs0Cw/pPjh/mSzdSO5yTlXKc/grbWwBgLaHme2L9jDUuR0jOd46DCf+epZVV+y7+qjsH4R6biuGc7eSIa4h/SkN/W+k763vfiVM544kcwqNDDEtsBEAyNo6Evki4BclayiZgWjDCcfC1kVZXbqT7Nq3dk8R2dXcJUobqOOeYQ0rVCiS75R9P0wjfKBziOolbil/tU8GXu7WFtTYU+UbGT97IQCw7aZyl/Fug5qK/5DO99MWgHpYn+bih9P5L4O70jNuZo09yJRKPvYYzft8eV/0YmYFmhaWS41087C4AG1+U9KHfenaUFqkiuY7Uz2mY7NH9wAX7PidjJFH0OnAqozaCh8o1dmt2Dwh2aXCqrTjpSBzEfK3tAGw6zn+fKAGS/1x7EHqZLNWvpGtZnq66i/Sa9T+LZ97Tz1hR8yYqy0onnAoyMOpdLDIENW77sHTWHieFIrqjCLnVqae47BoA735DRK9wQGb7EvQN/Mtk0M+cUxE0SMUVR5fHIZiV3UfkhfpKnNB8iLRLoq+eeiwfKNRm1TX8hT8t4Aqao13zq4K6LNOJFfs4f/7lu4jIhLOwoRMPubiqHIO4y22JA6HKJHXhLFz9giPq7symn1lTC3iSewoZ5zd9Uw9SRtIZ3Ixzg/aOuR2RO8wsGsU9p93Wkuh/vXpoyZQb8anCyBTX6LOBY63fOJ4kUzd2XQ4XQTRMPNKhr8JkTDpxQxUHRtVl2DC1p2FfJ2IHhgaUuho1A7ybkkMdVS9BPWlW7MOM9DCo8N4lQn47vSDaj42pj9Sph1zosQwpUF0ioHtC8/ukyoNuL9E8M7cWR6NQBHBuLFB/Basbowpptq1as5cX5nfqfEYLpfLEu1Pf/czUR5vDkPb75UxDnO7+WFlA3pnwTcaE7CnM1E9yOiG0fnPxEb3CVeMAPiOp3tEtOnsw7dxF3IR7p2GZvMtA96p1ICPcKGViPGkmPh3nrnORhiXqOgaK1IdgcGNfrkVKs69pNVu3TV7YRBJJfdlqGU80Tm7j+Nu2camUT2guIYI/loZuD6lsXbeMgH3Wlb1dXtVhkjS7mDSmgSy8XqquKa6H6HSD6YUV0fA8O3Mkv628GhEi9esQBh8bbTxDelb/7PShnzdqwZzeB6fl7dPIe4h6cc9s/oFHL1/hEs4XSggJ5jcDyxxk+lPkJJgAzrW4yFJ0lMKVcDJ2IuDFL9kFoOEDBnDwJA7CTST/eS/VIr79vKmIPsPHOYDNeC+ZMWFq1scNsW9c7fz3ScEPOz2pVba9SGyYHC5kRGhtobTREOrmb961K5e+5ANX1QowQ0st35CpjbJjA9dfS3ae81GGmn5LImGxPWwhPISRdx589QYMUzJYPWTfP4mrjlBV+i16X7CIXfLWs7oYkxxpFcU8d3BPLkcPCGyu0QCJ+lxu7KvLsekzyYaXgTsuuHOG0I6lvwEVLfSHUI+vPTzEE38/BtmVnMtWJSteKZTvvSMJEIvO40wbErbqjKwcvDK9vsogYb1WP08c1Lnl52nJkk5FIzClzPlc9prjGsfn2iz0/57iY1sS9TR7eVU9RAD6f20CGN7Y6gRUUz293Zz4W+PW/iz5Pyxi7nucBicywfTBhio47alypqV21qNrHiInJEAjzdicLDVgkIMJ7rFl9rQHWKk9evS694rOljXGcjR8M1wPv/e8xyofaDckF5c3eZzSVxzWEQylavkic4i949O3G6GtQpZA4jO9IyqrEO2xtR61bgx5SMhIT0989UlBpgHaWk/yWaZTjW/2hJu5ZoY7DcCDGz2zXSBmry9eYNXcyKtRWvIpJNqn8F4r57Rit15tcpQL3vg8qZA1jfM4hCh/oTWL5tT59uJpRXD5I/lHL1PG72arfR+XvbXLPim3OZXrAm8HWh7fcwEHizf8QbY74qxvWkNyepNeWOUURYE8fGIoMLmeCtcTpE347syOEGCvFyBk3yViKqQTvw4mUZOO5tUExFbYXRz0EqglZ18nNH/pyassNaCSa8DIYyYsxLo4xYdkg1ukVdwNWmdKRxzi7XgNROd/D7SEGPRIemIlZAvXtR3LPV4XTLXIqh1x8VF58xet78TsuSEGXbFGxhhRyTjdeMdi4VYLuFDwtfF/Uzkk9hVbmVDNXmu5jdve/h6/7P8I1YTV3/c4Nbs/fSFPP2Y2pXHixYlpRWj8fhkaxTypHA/B/n4uDfusjKtaom1qxjcz3BUxMdludlJ1Ro1INq78c7cv3m8o9hwJylIL9FBufOFj4dtlWOUuIodGfanJTsmgJOdnnE4Wn2CqYd6lxCpYjVwm9oS3WjxEKmVE86mb7oUBm/dapfpoerh3W1QdiRu91IZWZCAVviO+y78DKl4qiAuYTbF+yUtfswVszG6pEgozEUtdudBcnbAlN2Yyz5Qkj1QEOpOeHYfrP90m3D4sGXhqVUgl9xec9W1a6EJK9YrYQPNF8gu5txXE0c5uzblS1e5R/uK6qka01BNGQbelpmQfmaFW40IyvV3jeo3+nDyEEU+UaOZkV16tzZeL0X6kSINGummgTmyfsepMOQMT3GrqKuk1Tb7buwiJ0wdZZWI31gqAaW0hsQNHuJfT8+z1a182AlWb6+w60QchKlJ5w/AvLSVdoEeUTItgh0h0dxGQaSaWwnEXM5J4O9RLfA8DlZDo4QPkGFGfy1yk1eLLUsPzO2LrCK30Ls8ObhKzWaVFEuQjYOHnfhd/D4ttjhZ7vNDEZljR1zZQ2qyvI8BpxnEgh2WWvNbsof/xKTl4sMHv6awv13for5++aA6wqwgXoOGHP0EFNy5rmmpIcDFf//57Lp9JodvuAJXF5689hkvqPZAYz7v/CMcrzLstL+U48OQfmRPMcPtMRMW12o18lm27LPOovi0oqhj5WSLqsV/U1xWDdEdDC8iW893oSZGhJS6EfYiajZGgX+0SsjdftlLrRT7WSPTMboA6DG8ArQCjr81Gb0myqms7YiNGIvaao39oi+A1reWC69pv2f6G2CWsw9QzDbIvt1PJ2O//WQ9KtpAY/90o69w0/6XXafao1nN+q8ml/5y9K/y1IFEH6G7lP15Nt946Iv2LlLmJ8FTWd3zrDrPrRdeS9n9voheeCC1pY76Wf37fjXSFn6A7Cvp/7zrcf4lWbqZ3OGc9B8dYXnm74vmM9S3O2Q5vv/eETps181ajQpIxSf6CxEfd/KdyQFT6gDbwVMYwOUNUVNd6NiUMsCa4ikE4LelVisBWWlBc4g8vPb51HOvbkw2LmeRNb5Tq+wv/3hhyhbAYmjjlOzD/P/jrjOgGdAMaAY0A5oBzYBmQDOgGdAMaAY0A5oBzYBmQDOgGdAM6P8LKHPN9LPB9QMfRSVI5kv/oDlTj7MEa/43DarhrLHhIw10vcCi53uKtEkNT9N7eWy8+irB8gOrj9cn6lP1WZR4K/KWY4OlopU++cEVzVnsijPxaIiFbaohKAtlBN5CG7pSaaSu+3FOE61o022uBiMQY5sTqJzB9Yjx0lnNCJChR/uVLGU4+pARritlEgCAxi8E+wZM7BSnJkVlfqff6fjvdvuNinuYD1dfy9jP4MS1HrIp/e4U3dahgAESmqz+RfYsTH4Ok94Eigxl9BfyD9pOxHu/4/E5C4CpQ28i/rUp32uye65gzNZbVrI2mST0F2bU4oQImqQ8qx35KbpLCLHG6SIXAnqTWkQIfF+VLeBb95i9cPC8rwZky1aCZDQQoLFlg9t4V3yhslpADnegUzOfdM8DNtpilBC7CLn/Px00fQ6AqD2NrzdE9Ttb9w5sBKwunzvGyXLQB9RrbQGhX7qNzwemBulCq5a4HRjepdIPSgRmfaWXq5kmOotWYeUkfzYMxVZ+3fCxW5ERabCFvNAEQyc5G+lJPgQ1pF48Hsrn66snwtFpHUOIj5up+iutpaBR0asBL9F9eais7VqYtoAwTnbhe5U4eqA3b0VVGj1cM4extOvWT6bSG474SMn2l/oC6Yo7JgAgdzYRO6tZ2D7lKHFpxflBLltn9HS1KFW93mkRj98d4m6iUs+f2UVcub+bwTbdFiUcXfb7OU1aVzVFHMGpt9NhcPafOIgT36GSLxhwamdGziOYdNfmcDlQXpketwoTrkh9dZ3BVkKRqXWTfVgaJYxQRZfcyfN9pNSnLRLWxAq3SN8hM7s3J1kXNlmVfzWnKQon1Cl1h+s7cK/JG3NObMiu5DyxG1VjqBNtKsbksl8ne1oO3bczILIa0GwcXfFcziqPkd44pu5k0RpoIjUL09DsfeL30rYSml4W33pEF9y4rQgleI66A+tYqiI8K7Is/q9afdd7EpsSUwVPBr4umUspDPQ6CCLBddu6N0TL4v3+tg47WoAWIY2jPq653DbjCbhUIDEe/0fph9/6sEbKlFu1n9AizaqCWLPU0jdJ5+GUfRe00zqThmv85LkjZQW/XXuPXAWolXXalEZyiRUuqepzTjbiprTFUpQ1L+q6sqoLF9UrljGMqQuE92hHVFdJBMpTaD2XPXkLQG6375SueYp1Yk48RbMD+O6C1MgIr6iF2W18WOpeoTphoonOwqhHLEayI89g7BDgVXdSBjymIx2fotgXLNQ8EmifhJ/2humALQykLSCkaEsUa6yC7Iq/ifaE62UhXpbh6+g4qZxl1Fnu4daRIzd2aZh2t0BmEAGbbhTFm+O1DEr3Cerm0xpJe+LAsxp29KjqfbAoa+SrOUQGQWiiiNtbCa/HCkHiR/o0irMaoUNWtPF90Jyj0iQvUXAyqWuljfg3xo74WPOw2UXTpk9sfDOSbKvxnrcJxJm7xE1b5JjqF9XpMMYj6LmOvIlWbaLpBsz8oRJUjAmHNagcz9AVJ+gtLrSivry7DEEqDM5A8hgxuUdM4+Xw00JWtqzGHhCBeZx1qIEuPROypieGpQxlXxlzHTDnKDQerfy8lefaOsY9jm72ddgtrcisqq5h91I0LjrLsl9mBeJO1hbIxsLbMofHnshTg9VjTtLXiSvVnXyUTIvM80FLR8qoQXlWFrqelXBSeA9zZjKBo6y5P3CF2pB+7jXE/feM75ZtgggTX4sa8xUFqneYhfHSVxiLXfO5YSx9uZsE9KsR37uZcOjoGyU+P0VQvFkqitFz8WwkFsJOmXak+agOuZ/mYPyp9S5KAGg8Rl4AVG/YK6ft8+L58+cDxUtBiF4UU9P3oLPxRfcxOGfVbi7S+Rn7MBXafFS+SWxWZQanwvbYIPp5PscxDZx4usuXThngoLRyvdaZV13cJ8mnEqEGoqbzmVrBCbysp6VWVRZIGX+6lD2b6P5xFLVxXWRnxqX0wbcjnVl4J8HK1yToN52Y5UsDt6+0ZAbBKO8OktqtKY+SPylyxBidIpq9D+fJDUv2xVkkDaWHjGH8qlav/sDG/H1JpsVKyYqUYC78hjUL1ax9xrIhrJp/YOob7g8ufcvjlOHPRHidTBbYASg+uxqBtpy7FKPdb8BCF7ioE5C8X62J+fmy915i06g/ItyjsZgKScaJYYYwXi2Kby7Zubcx/2VrLQqsVVcDF/kVr/uphUPxLY7npInYTqVK6eTpAYoC9ifhPrG7F1993+4ZYntvxY5P79nnN/NDSAH2MjmQz093gyfc8zVjTJN7LsHUVcKaFymRt646IHDrHtzqU4VZapH+c+XGJZu1rV6dGVJMSZgO6xRDx+erjF9D8DtyKvD53Q7tymwCXdGbaO5ln+kfwCmSBcUY7ibI4dBHLGV8nTJIN11wwu+jWs7fLzOwC9CtwMJufkbVVmITMlg9qTHcK8uoOijii7zLz6z4em99WygFrV//xl2+Sp5vqfm1b9Cw/vCs5rSbZ8xHdwpFd3PbB/PF3jmweiUs0gvES4DhnEmxJ/CzSiPhPDpcWgjuSq/v/PMMkxWTEGHG0p1qV8VdLY5YNU0CPV7XBUzqH5R4wPSBiWJ9M02IqJVuMtqb/BTT0vMBxKYR9pliwsLLctphHGTg00jkxlb56guCoYIdnCdo86mmWsqqcyVvq23E1Q64JzBeMOb3MiU6GGORplOTwNLd75x5MOnrUNQoN5GhRCTmEPa+94v8zKTzYXS+w6R+bqIXfGSKIFdog8VaZTx5ykDJQeEGaMrIdDl3ZLmb23YEa1BG94bKWMS5MLgcw3NruLOVB7Gr93jtpM45U+egubRbEdu61a7boxV9y4nBHnvz010J9FyyrfKIt2dUoUx1d1OXOLzDCdWc8NgI4WW2iLeW6RnKtBy5rLD8R3ciJ/ps6cmXWCOm7U3Y6X7RXQY0JyJIN/V/5ay5jzP9c8649BhbGs4yBfumKegpeiU9Fe47za7Z5fDjmmun9BVEWMn74WmTrzYpvx2oGFgOiAP4lCUInZYwziCfekeGdOH5Omvs6kZvLHPbSy8uAJbcA1q+OgVsj1oE5DjxxiZc+EzXqFGfZiE7IqSIgwjz7/b643SyNXWlslPVjpbWBgFWWEkYvcqgoOS5NsVUq3EgK1UwBXnNDu041wXTTHIJ15HI1v8Ry9Otkx9icoAajP4L9J/mZSVchWTUxp/rm0McqyBmOB9TO6g1ap/cwHMrbIWIbi9lrIJfS3liT0H/fW0UEVHDImhwwUnfb5Ok5az53hXOENelEOWGu7lyn+5QaLAmTWXMxHBkqys9ZjVfvbp0+XeRBjEJPTAmaHieLumNpaZ13AT1sCayCad8STds5AypeBKCHDWsBRM/wDrYqcumTfZROyjuSgTNOvGfKbBY7V4JX68xpS1pbxVNn5tHLf1R+PrDHWnPfz/ItCPDGoENFib/IOKxgq/wCKVgHNS+cjGma621BSHdyZXXXRFYw7pfk+acCJZjIvxWIwaGyL8w1dER9MJmsIZWEFdXnePBhZJaLBGSZdMsWM2BW96h0eZ+iKkJ+bDHC6evk9ZMdRX76S6DbKU+VOYoy2eAPj7C/5gDGtVg4DbKqdTtjTEPdQjZcsP76Zam3PtkyxEvNB0JGHx8xFz/89iizODlC3LSpYxVT3NjGvMD9jjuad4wJ247S44JqG9eYSsJ4HtlkwLKhjJQH6IXWIl+uYdzBpiZNOQ5K1DxkgXH+KeqhT9MU5l24gvLuEcBCC/mwUebDJ+09AacWuLVkK7uyoTMHnTJkEAbevxDctr9QPtMB0H/uFdmOH8CkpY9ZovfHz+ndjohSgxr2fK5+H+1BBKg0JWMYv9x5CwEavqi8RdO6ykGZMW8Lb7rnyzk3njvfapYvns+EGNhCLj52tatlZx7Er9k89zoHFfMargUfKLDmqUoj6j+MqW51fxWIKozkddyDlBxinjr2WU86ztxgXkv08rLmf6LNI45/Kv4XTkB+NrUKZosDJguqfu57bH7haxpGjqwwk35LGOzZ5lSm/gazE9wtG3+4ti0+ynlkLYTBPVJ7/qhEVekWUPF4StdXMlQ/PjNAnq9AqlodFD+pNQnEpX6bZWMcAslEc95YGXcvR/vWzRHphV5T5Oz08kQVnlFQYPAE3DudlYC0CagcdtFZXXYuqjRj7GWMUgvVvkFvHabRgkFmcTUs2YzDyu5ykAVsz89ckWuJkyOpQzOTd2hw3oH6rDg7M/6PO/s6UDOCmRbs6/wwB9WT2y1DIIiv7pCDeamuW8ih9TLjv27pXmQMYbWO30v7TpKsNVoA9g0H6ifTWSWTk8YvvOA7+TFrpyJXPjk0P/8VrLl54dmyastkZssiy4Rdv4K4/vBc8Z6sv1TuqHOnYz4VVam+s9TSEq5ZSfNuK4YPdHo6CreBYs8oAkCm0Ie9x+DT7xNUqiHQl3xliMCuL8wSb0+roimRBU4WxW3WJtmjaEsc1Q70v1SIZ8u+kUEfR4+Rv0eRJj8+z4n/64ttLP0A9bxMi/rH9DGWt8/JjdxISgJf0OGT9ahR3iW56Be1sgbh4iHVzQVkqoYBsY6TvbKSmAp4rmJEVJ0Zv1oLFxEuSY4Qtpjtdb7uyjwZYinbo1TxnsLTYdPM9LditOkTJcvd0E+r1GrzpImVA16UqN7QRL4p8Y4ZeZF6EgtoOVubSaOZPXPCMs92JwrhkygyLiVKgCrR587vvkQ33GzwTJXQPA8rL7sCAB8PJf5hini56yrxU3PtKTeu0y3nPp9Oc43edbJciiCcFa5o/YN6IVxH9rwqJVfb+DUWOplTyiVAkaMdY7Ohu5aWPLb68OqHoihU0Uj8deuliSMwhJvuqd7+0xP3+Af/+dhXvfHHXb7f91hH78LxTHql/zruru/5ra0b9XU1P7lUWbaqSS0YQSi3+9r++f9+EMdnlGdn5p5k6qUwOlx/2DVyf15NqVl5IaJR9PX7hU7p3Z22Em7ErcMXuBZYHF4/PexHfe0AO8p+Z5dB36g7Iz66d8AUEsDBBQAAgAIAGVdMk4in466TQAAAGsAAAAbAAAAdW5pdmVyc2FsL3VuaXZlcnNhbC5wbmcueG1ss7GvyM1RKEstKs7Mz7NVMtQzULK34+WyKShKLctMLVeoAIoBBSFASaHSVsnECMEtz0wpyQCqMDCxQAhmpGamZ5TYKplbmMEF9YFmAgBQSwECAAAUAAIACADLSJlNNmFYAkcDAADhCQAAFAAAAAAAAAABAAAAAAAAAAAAdW5pdmVyc2FsL3BsYXllci54bWxQSwECAAAUAAIACABkXTJO+FgZj70GAAA0GgAAHQAAAAAAAAABAAAAAAB5AwAAdW5pdmVyc2FsL2NvbW1vbl9tZXNzYWdlcy5sbmdQSwECAAAUAAIACABkXTJOc2py5qUAAACCAQAALgAAAAAAAAABAAAAAABxCgAAdW5pdmVyc2FsL3BsYXliYWNrX2FuZF9uYXZpZ2F0aW9uX3NldHRpbmdzLnhtbFBLAQIAABQAAgAIAGRdMk7zjsozygUAAMkcAAAnAAAAAAAAAAEAAAAAAGILAAB1bml2ZXJzYWwvZmxhc2hfcHVibGlzaGluZ19zZXR0aW5ncy54bWxQSwECAAAUAAIACABkXTJOtynH+YEDAACdDAAAIQAAAAAAAAABAAAAAABxEQAAdW5pdmVyc2FsL2ZsYXNoX3NraW5fc2V0dGluZ3MueG1sUEsBAgAAFAACAAgAZF0yTks1dk3GBQAAUxwAACYAAAAAAAAAAQAAAAAAMRUAAHVuaXZlcnNhbC9odG1sX3B1Ymxpc2hpbmdfc2V0dGluZ3MueG1sUEsBAgAAFAACAAgAZF0yTkHbpo/JAQAAegYAAB8AAAAAAAAAAQAAAAAAOxsAAHVuaXZlcnNhbC9odG1sX3NraW5fc2V0dGluZ3MuanNQSwECAAAUAAIACABkXTJOYWXKr3wAAAB+AAAAHAAAAAAAAAABAAAAAABBHQAAdW5pdmVyc2FsL2xvY2FsX3NldHRpbmdzLnhtbFBLAQIAABQAAgAIAGVdMk70/CpMNRoAAIYwAAAXAAAAAAAAAAAAAAAAAPcdAAB1bml2ZXJzYWwvdW5pdmVyc2FsLnBuZ1BLAQIAABQAAgAIAGVdMk4in466TQAAAGsAAAAbAAAAAAAAAAEAAAAAAGE4AAB1bml2ZXJzYWwvdW5pdmVyc2FsLnBuZy54bWxQSwUGAAAAAAoACgAGAwAA5zgAAAAA"/>
  <p:tag name="ISPRING_CURRENT_PLAYER_ID" val="universal"/>
  <p:tag name="ISPRING_LMS_API_VERSION" val="SCORM 1.2"/>
  <p:tag name="ISPRING_CMI5_LAUNCH_METHOD" val="any window"/>
  <p:tag name="ISPRING_ULTRA_SCORM_DURATION" val="36000"/>
  <p:tag name="ISPRING_SCORM_RATE_SLIDES" val="1"/>
  <p:tag name="ISPRING_SCORM_REPORT_STATUS" val="3"/>
  <p:tag name="ISPRINGCLOUDFOLDERID" val="1"/>
  <p:tag name="ISPRINGONLINEFOLDERID" val="1"/>
  <p:tag name="ISPRING_OUTPUT_FOLDER" val="[[&quot;8t\u001C\uFFFD{4DB53AD5-018F-433B-84C0-32C7813BC3FD}&quot;,&quot;C:\\Users\\egrushikhina\\Desktop\\программа SalesWorks ИТОГ\\СКК\\СКК_Мобильное приложение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},&quot;advancedSettings&quot;:{&quot;enableTextAllocation&quot;:&quot;T_TRUE&quot;,&quot;viewingFromLocalDrive&quot;:&quot;T_TRUE&quot;,&quot;contentScale&quot;:75,&quot;contentScaleMode&quot;:&quot;FIT_TO_WINDOW&quot;},&quot;compressionSettings&quot;:{&quot;imageSettings&quot;:{&quot;compressionType&quot;:&quot;LOSSLESS&quot;,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publishDestination&quot;:&quot;LMS&quot;,&quot;wordSettings&quot;:{&quot;printCopies&quot;:1}}"/>
  <p:tag name="ISPRING_FIRST_PUBLISH" val="1"/>
  <p:tag name="ISPRING_SHOW_MESSAGE_ON_TIMEOUT" val="1"/>
  <p:tag name="ISPRING_SCORM_MAX_SCORE" val="20.000000"/>
  <p:tag name="ISPRING_SCORM_PASSING_SCORE" val="20.000000"/>
  <p:tag name="ISPRING_ULTRA_SCORM_COURCE_TITLE" val="CKK_SalesWorks_mob_4_Kalendarnoe planirovanie sobitii"/>
  <p:tag name="ISPRING_ULTRA_SCORM_LESSON_TITLE" val="СКК_SalesWorks_моб_4_Календарное планирование событий"/>
  <p:tag name="ISPRING_ULTRA_SCORM_COURSE_ID" val="CKK_SalesWorks_mob_4_Kalendarnoe_planirovanie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QUIZZES" val="0"/>
  <p:tag name="ISPRING_PRESENTATION_TITLE" val="CKK_SalesWorks_mob_4_Kalendarnoe planirovanie sobitii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HAS_SCREEN_REC" val="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79d4d4ed-3e8d-4f79-bd5a-099a71af37f0}" enabled="1" method="Standard" siteId="{d08da727-a79d-40e7-9b2c-f7729532dfc9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216</Words>
  <Application>Microsoft Office PowerPoint</Application>
  <PresentationFormat>Широкоэкранный</PresentationFormat>
  <Paragraphs>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CKK_SalesWorks_mob_4_Kalendarnoe planirovanie sobitii</dc:title>
  <dc:creator>Grushikhina Elena</dc:creator>
  <cp:lastModifiedBy>Slabouz Andrei</cp:lastModifiedBy>
  <cp:revision>316</cp:revision>
  <dcterms:created xsi:type="dcterms:W3CDTF">2018-09-07T08:17:59Z</dcterms:created>
  <dcterms:modified xsi:type="dcterms:W3CDTF">2024-07-31T08:19:17Z</dcterms:modified>
</cp:coreProperties>
</file>